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
  </p:handoutMasterIdLst>
  <p:sldIdLst>
    <p:sldId id="262" r:id="rId2"/>
    <p:sldId id="260" r:id="rId3"/>
    <p:sldId id="263"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128" d="100"/>
          <a:sy n="128" d="100"/>
        </p:scale>
        <p:origin x="1488"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i Mae Hunter" userId="5dee6114-cf49-4d04-9041-fd174ba6275c" providerId="ADAL" clId="{B7490D3E-B537-4BE1-9E86-12A05C53A20C}"/>
    <pc:docChg chg="modSld">
      <pc:chgData name="Lori Mae Hunter" userId="5dee6114-cf49-4d04-9041-fd174ba6275c" providerId="ADAL" clId="{B7490D3E-B537-4BE1-9E86-12A05C53A20C}" dt="2021-04-08T14:04:59.270" v="2" actId="1076"/>
      <pc:docMkLst>
        <pc:docMk/>
      </pc:docMkLst>
      <pc:sldChg chg="modSp mod">
        <pc:chgData name="Lori Mae Hunter" userId="5dee6114-cf49-4d04-9041-fd174ba6275c" providerId="ADAL" clId="{B7490D3E-B537-4BE1-9E86-12A05C53A20C}" dt="2021-04-08T14:04:59.270" v="2" actId="1076"/>
        <pc:sldMkLst>
          <pc:docMk/>
          <pc:sldMk cId="76449397" sldId="262"/>
        </pc:sldMkLst>
        <pc:spChg chg="mod">
          <ac:chgData name="Lori Mae Hunter" userId="5dee6114-cf49-4d04-9041-fd174ba6275c" providerId="ADAL" clId="{B7490D3E-B537-4BE1-9E86-12A05C53A20C}" dt="2021-04-08T14:04:59.270" v="2" actId="1076"/>
          <ac:spMkLst>
            <pc:docMk/>
            <pc:sldMk cId="76449397" sldId="26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04FA438-74AC-4849-915D-CCAD6A35BBC0}" type="datetimeFigureOut">
              <a:rPr lang="en-US" smtClean="0"/>
              <a:t>4/1/24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939F821-C180-4DEB-90E8-A08F5950950C}" type="slidenum">
              <a:rPr lang="en-US" smtClean="0"/>
              <a:t>‹#›</a:t>
            </a:fld>
            <a:endParaRPr lang="en-US"/>
          </a:p>
        </p:txBody>
      </p:sp>
    </p:spTree>
    <p:extLst>
      <p:ext uri="{BB962C8B-B14F-4D97-AF65-F5344CB8AC3E}">
        <p14:creationId xmlns:p14="http://schemas.microsoft.com/office/powerpoint/2010/main" val="5299333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21944F-1A58-47E9-813C-11A41B5029AA}" type="datetimeFigureOut">
              <a:rPr lang="en-US" smtClean="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261529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1944F-1A58-47E9-813C-11A41B5029AA}" type="datetimeFigureOut">
              <a:rPr lang="en-US" smtClean="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354395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1944F-1A58-47E9-813C-11A41B5029AA}" type="datetimeFigureOut">
              <a:rPr lang="en-US" smtClean="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210605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21944F-1A58-47E9-813C-11A41B5029AA}" type="datetimeFigureOut">
              <a:rPr lang="en-US" smtClean="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285063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21944F-1A58-47E9-813C-11A41B5029AA}" type="datetimeFigureOut">
              <a:rPr lang="en-US" smtClean="0"/>
              <a:t>4/1/24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247772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21944F-1A58-47E9-813C-11A41B5029AA}" type="datetimeFigureOut">
              <a:rPr lang="en-US" smtClean="0"/>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37338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21944F-1A58-47E9-813C-11A41B5029AA}" type="datetimeFigureOut">
              <a:rPr lang="en-US" smtClean="0"/>
              <a:t>4/1/24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94928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21944F-1A58-47E9-813C-11A41B5029AA}" type="datetimeFigureOut">
              <a:rPr lang="en-US" smtClean="0"/>
              <a:t>4/1/24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1286009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1944F-1A58-47E9-813C-11A41B5029AA}" type="datetimeFigureOut">
              <a:rPr lang="en-US" smtClean="0"/>
              <a:t>4/1/24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1899602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821944F-1A58-47E9-813C-11A41B5029AA}" type="datetimeFigureOut">
              <a:rPr lang="en-US" smtClean="0"/>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265012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821944F-1A58-47E9-813C-11A41B5029AA}" type="datetimeFigureOut">
              <a:rPr lang="en-US" smtClean="0"/>
              <a:t>4/1/24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B333F-E9D0-43BF-A138-5E2ACA9A656B}" type="slidenum">
              <a:rPr lang="en-US" smtClean="0"/>
              <a:t>‹#›</a:t>
            </a:fld>
            <a:endParaRPr lang="en-US"/>
          </a:p>
        </p:txBody>
      </p:sp>
    </p:spTree>
    <p:extLst>
      <p:ext uri="{BB962C8B-B14F-4D97-AF65-F5344CB8AC3E}">
        <p14:creationId xmlns:p14="http://schemas.microsoft.com/office/powerpoint/2010/main" val="279840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821944F-1A58-47E9-813C-11A41B5029AA}" type="datetimeFigureOut">
              <a:rPr lang="en-US" smtClean="0"/>
              <a:t>4/1/24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EB333F-E9D0-43BF-A138-5E2ACA9A656B}" type="slidenum">
              <a:rPr lang="en-US" smtClean="0"/>
              <a:t>‹#›</a:t>
            </a:fld>
            <a:endParaRPr lang="en-US"/>
          </a:p>
        </p:txBody>
      </p:sp>
    </p:spTree>
    <p:extLst>
      <p:ext uri="{BB962C8B-B14F-4D97-AF65-F5344CB8AC3E}">
        <p14:creationId xmlns:p14="http://schemas.microsoft.com/office/powerpoint/2010/main" val="11837085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818313" y="6315364"/>
            <a:ext cx="6858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508785" y="2227566"/>
            <a:ext cx="3037263" cy="1652458"/>
          </a:xfrm>
        </p:spPr>
        <p:txBody>
          <a:bodyPr>
            <a:noAutofit/>
          </a:bodyPr>
          <a:lstStyle/>
          <a:p>
            <a:pPr marL="0" indent="0">
              <a:lnSpc>
                <a:spcPct val="110000"/>
              </a:lnSpc>
              <a:buNone/>
            </a:pPr>
            <a:r>
              <a:rPr lang="en-US" sz="1200" b="1" dirty="0">
                <a:latin typeface="Arial" panose="020B0604020202020204" pitchFamily="34" charset="0"/>
                <a:cs typeface="Arial" panose="020B0604020202020204" pitchFamily="34" charset="0"/>
              </a:rPr>
              <a:t>Acknowledgements: </a:t>
            </a:r>
            <a:r>
              <a:rPr lang="en-US" sz="1200" dirty="0">
                <a:latin typeface="Arial" panose="020B0604020202020204" pitchFamily="34" charset="0"/>
                <a:cs typeface="Arial" panose="020B0604020202020204" pitchFamily="34" charset="0"/>
              </a:rPr>
              <a:t>This research has benefited from research, administrative, and computing support provided by the University of Colorado Population Center (Project P2CHD066613), funded by the Eunice Kennedy Shriver National Institute of Child Health and Human Development. The content is solely the responsibility of the authors and does not necessarily represent the official views of the University of Colorado, CUPC or NIH</a:t>
            </a:r>
            <a:r>
              <a:rPr lang="en-US" sz="1600" dirty="0"/>
              <a:t>.</a:t>
            </a:r>
          </a:p>
          <a:p>
            <a:pPr marL="342900" lvl="1" indent="0">
              <a:lnSpc>
                <a:spcPct val="110000"/>
              </a:lnSpc>
              <a:buNone/>
            </a:pPr>
            <a:endParaRPr lang="en-US" sz="1100" dirty="0">
              <a:latin typeface="Arial" panose="020B0604020202020204" pitchFamily="34" charset="0"/>
              <a:cs typeface="Arial" panose="020B0604020202020204" pitchFamily="34" charset="0"/>
            </a:endParaRPr>
          </a:p>
          <a:p>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303" y="6134390"/>
            <a:ext cx="1016672" cy="520408"/>
          </a:xfrm>
          <a:prstGeom prst="rect">
            <a:avLst/>
          </a:prstGeom>
          <a:solidFill>
            <a:schemeClr val="bg1"/>
          </a:solidFill>
        </p:spPr>
      </p:pic>
      <p:pic>
        <p:nvPicPr>
          <p:cNvPr id="1026" name="Picture 2" descr="https://www.insidehighered.com/sites/default/server_files/styles/large-copy/public/media/Old_Main_Summer_CC3.jpg?itok=N45ejUL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303" y="2094461"/>
            <a:ext cx="4857750"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4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1841505" y="6300702"/>
            <a:ext cx="65312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303" y="6119728"/>
            <a:ext cx="1016672" cy="520408"/>
          </a:xfrm>
          <a:prstGeom prst="rect">
            <a:avLst/>
          </a:prstGeom>
          <a:solidFill>
            <a:schemeClr val="bg1"/>
          </a:solidFill>
        </p:spPr>
      </p:pic>
    </p:spTree>
    <p:extLst>
      <p:ext uri="{BB962C8B-B14F-4D97-AF65-F5344CB8AC3E}">
        <p14:creationId xmlns:p14="http://schemas.microsoft.com/office/powerpoint/2010/main" val="420415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1841505" y="6300702"/>
            <a:ext cx="541961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descr="A picture containing text, clipart&#10;&#10;Description automatically generated">
            <a:extLst>
              <a:ext uri="{FF2B5EF4-FFF2-40B4-BE49-F238E27FC236}">
                <a16:creationId xmlns:a16="http://schemas.microsoft.com/office/drawing/2014/main" id="{623A4E02-365A-4340-9617-5B1ADB4079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44" y="5715795"/>
            <a:ext cx="1694688" cy="1024128"/>
          </a:xfrm>
          <a:prstGeom prst="rect">
            <a:avLst/>
          </a:prstGeom>
        </p:spPr>
      </p:pic>
      <p:cxnSp>
        <p:nvCxnSpPr>
          <p:cNvPr id="6" name="Straight Connector 5">
            <a:extLst>
              <a:ext uri="{FF2B5EF4-FFF2-40B4-BE49-F238E27FC236}">
                <a16:creationId xmlns:a16="http://schemas.microsoft.com/office/drawing/2014/main" id="{4CDED365-CD31-4B7D-B990-2390D74DC94D}"/>
              </a:ext>
            </a:extLst>
          </p:cNvPr>
          <p:cNvCxnSpPr>
            <a:cxnSpLocks/>
          </p:cNvCxnSpPr>
          <p:nvPr/>
        </p:nvCxnSpPr>
        <p:spPr>
          <a:xfrm>
            <a:off x="2119801" y="6086017"/>
            <a:ext cx="607799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879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PC PPT black background template" id="{CAC59CE2-CCE9-49C4-9749-F6327EABFD7A}" vid="{B4236AF8-3E3B-4135-A316-344432859D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CUPC PPT black background template</Template>
  <TotalTime>315</TotalTime>
  <Words>68</Words>
  <Application>Microsoft Macintosh PowerPoint</Application>
  <PresentationFormat>On-screen Show (4:3)</PresentationFormat>
  <Paragraphs>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Double click to add text</dc:title>
  <dc:creator>Lori Mae Hunter</dc:creator>
  <cp:lastModifiedBy>Yeatman, Sara</cp:lastModifiedBy>
  <cp:revision>29</cp:revision>
  <cp:lastPrinted>2019-04-08T15:14:25Z</cp:lastPrinted>
  <dcterms:created xsi:type="dcterms:W3CDTF">2018-04-24T15:16:15Z</dcterms:created>
  <dcterms:modified xsi:type="dcterms:W3CDTF">2024-04-01T20:21:41Z</dcterms:modified>
</cp:coreProperties>
</file>